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8" r:id="rId3"/>
    <p:sldId id="259" r:id="rId4"/>
    <p:sldId id="277" r:id="rId5"/>
    <p:sldId id="266" r:id="rId6"/>
    <p:sldId id="272" r:id="rId7"/>
    <p:sldId id="279" r:id="rId8"/>
    <p:sldId id="263" r:id="rId9"/>
    <p:sldId id="280" r:id="rId10"/>
    <p:sldId id="281" r:id="rId11"/>
    <p:sldId id="276" r:id="rId12"/>
    <p:sldId id="275" r:id="rId13"/>
    <p:sldId id="28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19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45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104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490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79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467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890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958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13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861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788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975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F1145-9D40-44AC-8A93-DC687FB309CE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CD1B7-A67E-4A36-91E1-0EA75BAC95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552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918" y="362565"/>
            <a:ext cx="11652392" cy="1887793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РППС в соответствии с примерной основной общеобразовательной программой дошкольного образования «ПРО детей» </a:t>
            </a:r>
            <a:br>
              <a:rPr lang="ru-RU" sz="4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Е. Г. Юдина Е. В. Бодрова</a:t>
            </a:r>
            <a:endParaRPr lang="ru-RU" sz="40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5847413" y="3256936"/>
            <a:ext cx="6199166" cy="330118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>
                <a:solidFill>
                  <a:srgbClr val="7030A0"/>
                </a:solidFill>
                <a:latin typeface="Arial Narrow" panose="020B0606020202030204" pitchFamily="34" charset="0"/>
              </a:rPr>
              <a:t>Осетрова Елена </a:t>
            </a:r>
            <a:r>
              <a:rPr lang="ru-RU" sz="24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Николаевна</a:t>
            </a:r>
            <a:r>
              <a:rPr lang="ru-RU" sz="24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старший 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</a:rPr>
              <a:t>воспитатель </a:t>
            </a:r>
            <a:endParaRPr lang="ru-RU" sz="2400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и 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</a:rPr>
              <a:t>воспитатель средней группы </a:t>
            </a:r>
            <a:endParaRPr lang="ru-RU" sz="2400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</a:rPr>
              <a:t>МКДОУ  «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</a:rPr>
              <a:t>Сухобузимский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</a:rPr>
              <a:t> д/сад № 1</a:t>
            </a:r>
            <a:r>
              <a:rPr lang="ru-RU" sz="24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», </a:t>
            </a:r>
            <a:endParaRPr lang="ru-RU" sz="2400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</a:rPr>
              <a:t>г. </a:t>
            </a:r>
            <a:r>
              <a:rPr lang="ru-RU" sz="24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Красноярск. </a:t>
            </a:r>
            <a:endParaRPr lang="ru-RU" sz="2400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Слушатель 3-го 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</a:rPr>
              <a:t>потока обучения по программе «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</a:rPr>
              <a:t>ПРОдетей</a:t>
            </a:r>
            <a:r>
              <a:rPr lang="ru-RU" sz="24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» (пройдено 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</a:rPr>
              <a:t>2 ступени обучения).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400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21 мая, 2020 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i="1" dirty="0" smtClean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9" name="Picture 688"/>
          <p:cNvPicPr>
            <a:picLocks noGrp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03570" y="2585884"/>
            <a:ext cx="5443843" cy="397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42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7021" y="-72083"/>
            <a:ext cx="10713493" cy="651846"/>
          </a:xfrm>
        </p:spPr>
        <p:txBody>
          <a:bodyPr>
            <a:noAutofit/>
          </a:bodyPr>
          <a:lstStyle/>
          <a:p>
            <a:pPr indent="174625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sz="36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Анализ имеющихся условий в средней группе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3493826" y="5117910"/>
            <a:ext cx="3775883" cy="1624084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942" y="567835"/>
            <a:ext cx="3493515" cy="26201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62" y="579763"/>
            <a:ext cx="3412296" cy="2559222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60661" y="572439"/>
            <a:ext cx="3670678" cy="2753009"/>
          </a:xfrm>
          <a:prstGeom prst="rect">
            <a:avLst/>
          </a:prstGeom>
        </p:spPr>
      </p:pic>
      <p:sp>
        <p:nvSpPr>
          <p:cNvPr id="12" name="Заголовок 3"/>
          <p:cNvSpPr txBox="1">
            <a:spLocks/>
          </p:cNvSpPr>
          <p:nvPr/>
        </p:nvSpPr>
        <p:spPr>
          <a:xfrm>
            <a:off x="4148919" y="4022969"/>
            <a:ext cx="3553369" cy="62779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174625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sz="32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Работа с планом группы</a:t>
            </a:r>
            <a:endParaRPr lang="ru-RU" sz="32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97657" y="3031021"/>
            <a:ext cx="3285698" cy="4380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Объект 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8263502" y="2976630"/>
            <a:ext cx="3367285" cy="4489713"/>
          </a:xfrm>
          <a:prstGeom prst="rect">
            <a:avLst/>
          </a:prstGeom>
        </p:spPr>
      </p:pic>
      <p:sp>
        <p:nvSpPr>
          <p:cNvPr id="15" name="Текст 4"/>
          <p:cNvSpPr txBox="1">
            <a:spLocks/>
          </p:cNvSpPr>
          <p:nvPr/>
        </p:nvSpPr>
        <p:spPr>
          <a:xfrm>
            <a:off x="2930012" y="5366127"/>
            <a:ext cx="5143445" cy="8239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/>
              <a:t>д</a:t>
            </a:r>
            <a:r>
              <a:rPr lang="ru-RU" b="1" dirty="0" smtClean="0"/>
              <a:t>о изменений  </a:t>
            </a:r>
          </a:p>
          <a:p>
            <a:r>
              <a:rPr lang="ru-RU" b="1" dirty="0" smtClean="0"/>
              <a:t>                           после изменений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8989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-1" y="55892"/>
            <a:ext cx="12024853" cy="573374"/>
          </a:xfrm>
        </p:spPr>
        <p:txBody>
          <a:bodyPr>
            <a:normAutofit fontScale="90000"/>
          </a:bodyPr>
          <a:lstStyle/>
          <a:p>
            <a:pPr indent="174625" algn="ctr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Фото группы </a:t>
            </a:r>
            <a:r>
              <a:rPr lang="ru-RU" sz="36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до </a:t>
            </a:r>
            <a:r>
              <a:rPr lang="ru-RU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перестановки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7275952" y="5983003"/>
            <a:ext cx="4109803" cy="727588"/>
          </a:xfrm>
        </p:spPr>
        <p:txBody>
          <a:bodyPr>
            <a:normAutofit fontScale="25000" lnSpcReduction="20000"/>
          </a:bodyPr>
          <a:lstStyle/>
          <a:p>
            <a:r>
              <a:rPr lang="ru-RU" sz="96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Вид № 1 </a:t>
            </a:r>
            <a:r>
              <a:rPr lang="ru-RU" sz="9600" dirty="0" smtClean="0">
                <a:latin typeface="Arial Narrow" panose="020B0606020202030204" pitchFamily="34" charset="0"/>
              </a:rPr>
              <a:t>–  вход в группу</a:t>
            </a:r>
          </a:p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           </a:t>
            </a:r>
            <a:endParaRPr lang="ru-RU" sz="2200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9" y="855405"/>
            <a:ext cx="5966326" cy="4827639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161549" y="855405"/>
            <a:ext cx="6030451" cy="4827639"/>
          </a:xfrm>
        </p:spPr>
      </p:pic>
      <p:sp>
        <p:nvSpPr>
          <p:cNvPr id="13" name="Текст 5"/>
          <p:cNvSpPr>
            <a:spLocks noGrp="1"/>
          </p:cNvSpPr>
          <p:nvPr>
            <p:ph type="body" idx="1"/>
          </p:nvPr>
        </p:nvSpPr>
        <p:spPr>
          <a:xfrm>
            <a:off x="636828" y="4232000"/>
            <a:ext cx="4904163" cy="2380269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            </a:t>
            </a:r>
            <a:r>
              <a:rPr lang="ru-RU" dirty="0">
                <a:solidFill>
                  <a:srgbClr val="7030A0"/>
                </a:solidFill>
                <a:latin typeface="Arial Narrow" panose="020B0606020202030204" pitchFamily="34" charset="0"/>
              </a:rPr>
              <a:t>Вход в групповую </a:t>
            </a:r>
            <a:r>
              <a:rPr lang="ru-RU" dirty="0">
                <a:solidFill>
                  <a:srgbClr val="7030A0"/>
                </a:solidFill>
                <a:latin typeface="Arial Narrow" panose="020B0606020202030204" pitchFamily="34" charset="0"/>
              </a:rPr>
              <a:t>ячейку.</a:t>
            </a:r>
            <a:endParaRPr lang="ru-RU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ru-RU" sz="2200" dirty="0">
                <a:latin typeface="Arial Narrow" panose="020B0606020202030204" pitchFamily="34" charset="0"/>
              </a:rPr>
              <a:t>             </a:t>
            </a:r>
            <a:r>
              <a:rPr lang="ru-RU" sz="2200" dirty="0" smtClean="0">
                <a:latin typeface="Arial Narrow" panose="020B0606020202030204" pitchFamily="34" charset="0"/>
              </a:rPr>
              <a:t> </a:t>
            </a:r>
            <a:r>
              <a:rPr lang="ru-RU" sz="2200" dirty="0">
                <a:latin typeface="Arial Narrow" panose="020B0606020202030204" pitchFamily="34" charset="0"/>
              </a:rPr>
              <a:t>Спортивный центр</a:t>
            </a:r>
          </a:p>
        </p:txBody>
      </p:sp>
    </p:spTree>
    <p:extLst>
      <p:ext uri="{BB962C8B-B14F-4D97-AF65-F5344CB8AC3E}">
        <p14:creationId xmlns:p14="http://schemas.microsoft.com/office/powerpoint/2010/main" val="133713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717" y="75324"/>
            <a:ext cx="4602230" cy="3451673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-137652" y="734316"/>
            <a:ext cx="5584724" cy="516367"/>
          </a:xfrm>
        </p:spPr>
        <p:txBody>
          <a:bodyPr>
            <a:normAutofit fontScale="90000"/>
          </a:bodyPr>
          <a:lstStyle/>
          <a:p>
            <a:pPr indent="174625" algn="ctr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Фото группы </a:t>
            </a:r>
            <a:r>
              <a:rPr lang="ru-RU" sz="36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до </a:t>
            </a:r>
            <a:r>
              <a:rPr lang="ru-RU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перестановки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32" y="1914312"/>
            <a:ext cx="5451185" cy="40883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414" y="2784899"/>
            <a:ext cx="4823000" cy="36172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19801" y="6202094"/>
            <a:ext cx="295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Arial Narrow" panose="020B0606020202030204" pitchFamily="34" charset="0"/>
              </a:rPr>
              <a:t>Вид № </a:t>
            </a:r>
            <a:r>
              <a:rPr lang="ru-RU" sz="2000" b="1" dirty="0" smtClean="0">
                <a:latin typeface="Arial Narrow" panose="020B0606020202030204" pitchFamily="34" charset="0"/>
              </a:rPr>
              <a:t>2 - </a:t>
            </a:r>
            <a:r>
              <a:rPr lang="ru-RU" sz="2000" b="1" dirty="0" smtClean="0">
                <a:latin typeface="Arial Narrow" panose="020B0606020202030204" pitchFamily="34" charset="0"/>
              </a:rPr>
              <a:t>с </a:t>
            </a:r>
            <a:r>
              <a:rPr lang="ru-RU" sz="2000" b="1" dirty="0">
                <a:latin typeface="Arial Narrow" panose="020B0606020202030204" pitchFamily="34" charset="0"/>
              </a:rPr>
              <a:t>Центра с/р игр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397046" y="6320715"/>
            <a:ext cx="4097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Arial Narrow" panose="020B0606020202030204" pitchFamily="34" charset="0"/>
              </a:rPr>
              <a:t>Вид № 4 </a:t>
            </a:r>
            <a:r>
              <a:rPr lang="ru-RU" sz="2000" b="1" dirty="0">
                <a:latin typeface="Arial Narrow" panose="020B0606020202030204" pitchFamily="34" charset="0"/>
              </a:rPr>
              <a:t>– с Центра конструирования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04941" y="1088209"/>
            <a:ext cx="21084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  <a:latin typeface="Arial Narrow" panose="020B0606020202030204" pitchFamily="34" charset="0"/>
              </a:rPr>
              <a:t>Вид № 3 – </a:t>
            </a:r>
            <a:endParaRPr lang="ru-RU" sz="2000" b="1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ru-RU" sz="2000" b="1" dirty="0" smtClean="0">
                <a:latin typeface="Arial Narrow" panose="020B0606020202030204" pitchFamily="34" charset="0"/>
              </a:rPr>
              <a:t>с </a:t>
            </a:r>
            <a:r>
              <a:rPr lang="ru-RU" sz="2000" b="1" dirty="0">
                <a:latin typeface="Arial Narrow" panose="020B0606020202030204" pitchFamily="34" charset="0"/>
              </a:rPr>
              <a:t>рабочего </a:t>
            </a:r>
            <a:r>
              <a:rPr lang="ru-RU" sz="2000" b="1" dirty="0" smtClean="0">
                <a:latin typeface="Arial Narrow" panose="020B0606020202030204" pitchFamily="34" charset="0"/>
              </a:rPr>
              <a:t>места</a:t>
            </a:r>
          </a:p>
          <a:p>
            <a:r>
              <a:rPr lang="ru-RU" sz="2000" b="1" dirty="0" smtClean="0">
                <a:latin typeface="Arial Narrow" panose="020B0606020202030204" pitchFamily="34" charset="0"/>
              </a:rPr>
              <a:t> </a:t>
            </a:r>
            <a:r>
              <a:rPr lang="ru-RU" sz="2000" b="1" dirty="0">
                <a:latin typeface="Arial Narrow" panose="020B0606020202030204" pitchFamily="34" charset="0"/>
              </a:rPr>
              <a:t>педагога</a:t>
            </a:r>
          </a:p>
        </p:txBody>
      </p:sp>
    </p:spTree>
    <p:extLst>
      <p:ext uri="{BB962C8B-B14F-4D97-AF65-F5344CB8AC3E}">
        <p14:creationId xmlns:p14="http://schemas.microsoft.com/office/powerpoint/2010/main" val="421594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427145" y="-166656"/>
            <a:ext cx="7764855" cy="2987082"/>
          </a:xfrm>
        </p:spPr>
        <p:txBody>
          <a:bodyPr>
            <a:normAutofit fontScale="92500" lnSpcReduction="10000"/>
          </a:bodyPr>
          <a:lstStyle/>
          <a:p>
            <a:pPr indent="174625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3500" dirty="0">
                <a:solidFill>
                  <a:srgbClr val="7030A0"/>
                </a:solidFill>
                <a:latin typeface="Arial Narrow" panose="020B0606020202030204" pitchFamily="34" charset="0"/>
                <a:ea typeface="+mj-ea"/>
                <a:cs typeface="+mj-cs"/>
              </a:rPr>
              <a:t>ПРОБЛЕМЫ:</a:t>
            </a:r>
          </a:p>
          <a:p>
            <a:pPr marL="342900" indent="-342900">
              <a:buFontTx/>
              <a:buChar char="-"/>
            </a:pPr>
            <a:r>
              <a:rPr lang="ru-RU" sz="2800" dirty="0" smtClean="0">
                <a:latin typeface="Arial Narrow" panose="020B0606020202030204" pitchFamily="34" charset="0"/>
              </a:rPr>
              <a:t>1. «Разорванность» активного сектора:</a:t>
            </a:r>
          </a:p>
          <a:p>
            <a:r>
              <a:rPr lang="ru-RU" sz="2800" dirty="0" smtClean="0">
                <a:latin typeface="Arial Narrow" panose="020B0606020202030204" pitchFamily="34" charset="0"/>
              </a:rPr>
              <a:t>Центр конструирования и Центр сюжетно-ролевой игры</a:t>
            </a:r>
          </a:p>
          <a:p>
            <a:pPr marL="342900" indent="-342900">
              <a:buFontTx/>
              <a:buChar char="-"/>
            </a:pPr>
            <a:r>
              <a:rPr lang="ru-RU" sz="2800" dirty="0" smtClean="0">
                <a:latin typeface="Arial Narrow" panose="020B0606020202030204" pitchFamily="34" charset="0"/>
              </a:rPr>
              <a:t>2. Неудобное расположение сектора средней и малой активности (зажат между активными Центрами)</a:t>
            </a:r>
            <a:endParaRPr lang="ru-RU" sz="2800" dirty="0">
              <a:latin typeface="Arial Narrow" panose="020B060602020203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85481" cy="3289111"/>
          </a:xfrm>
        </p:spPr>
      </p:pic>
      <p:sp>
        <p:nvSpPr>
          <p:cNvPr id="7" name="Текст 4"/>
          <p:cNvSpPr>
            <a:spLocks noGrp="1"/>
          </p:cNvSpPr>
          <p:nvPr>
            <p:ph type="body" idx="1"/>
          </p:nvPr>
        </p:nvSpPr>
        <p:spPr>
          <a:xfrm>
            <a:off x="4767178" y="3478161"/>
            <a:ext cx="2046578" cy="2616958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pPr algn="ctr"/>
            <a:r>
              <a:rPr lang="ru-RU" sz="2600" dirty="0" smtClean="0">
                <a:solidFill>
                  <a:srgbClr val="7030A0"/>
                </a:solidFill>
                <a:latin typeface="Arial Narrow" panose="020B0606020202030204" pitchFamily="34" charset="0"/>
                <a:ea typeface="+mj-ea"/>
                <a:cs typeface="+mj-cs"/>
              </a:rPr>
              <a:t>Перестановка </a:t>
            </a:r>
            <a:r>
              <a:rPr lang="ru-RU" sz="26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в группе</a:t>
            </a:r>
          </a:p>
          <a:p>
            <a:pPr algn="ctr"/>
            <a:endParaRPr lang="ru-RU" sz="2600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26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ru-RU" sz="2600" dirty="0" smtClean="0">
                <a:latin typeface="Arial Narrow" panose="020B0606020202030204" pitchFamily="34" charset="0"/>
              </a:rPr>
              <a:t>Дети активные участники</a:t>
            </a:r>
            <a:endParaRPr lang="ru-RU" sz="2600" dirty="0">
              <a:latin typeface="Arial Narrow" panose="020B060602020203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115" y="2514342"/>
            <a:ext cx="5195052" cy="3896289"/>
          </a:xfrm>
          <a:prstGeom prst="rect">
            <a:avLst/>
          </a:prstGeom>
        </p:spPr>
      </p:pic>
      <p:pic>
        <p:nvPicPr>
          <p:cNvPr id="14" name="Объект 8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-1" y="3117963"/>
            <a:ext cx="4859629" cy="3644723"/>
          </a:xfrm>
        </p:spPr>
      </p:pic>
    </p:spTree>
    <p:extLst>
      <p:ext uri="{BB962C8B-B14F-4D97-AF65-F5344CB8AC3E}">
        <p14:creationId xmlns:p14="http://schemas.microsoft.com/office/powerpoint/2010/main" val="84588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36828" y="144381"/>
            <a:ext cx="11592232" cy="779851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Фото группы </a:t>
            </a:r>
            <a:r>
              <a:rPr lang="ru-RU" sz="36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после </a:t>
            </a:r>
            <a:r>
              <a:rPr lang="ru-RU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перестановки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7268308" y="4840142"/>
            <a:ext cx="4109803" cy="2380269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rgbClr val="7030A0"/>
                </a:solidFill>
                <a:latin typeface="Arial Narrow" panose="020B0606020202030204" pitchFamily="34" charset="0"/>
              </a:rPr>
              <a:t>Вид № 1</a:t>
            </a:r>
            <a:r>
              <a:rPr lang="ru-RU" sz="2000" dirty="0">
                <a:latin typeface="Arial Narrow" panose="020B0606020202030204" pitchFamily="34" charset="0"/>
              </a:rPr>
              <a:t>– </a:t>
            </a:r>
            <a:r>
              <a:rPr lang="ru-RU" sz="2000" dirty="0" smtClean="0">
                <a:latin typeface="Arial Narrow" panose="020B0606020202030204" pitchFamily="34" charset="0"/>
              </a:rPr>
              <a:t>вход в группу</a:t>
            </a:r>
          </a:p>
          <a:p>
            <a:endParaRPr lang="ru-RU" sz="2000" dirty="0" smtClean="0"/>
          </a:p>
          <a:p>
            <a:endParaRPr lang="ru-RU" sz="2000" dirty="0"/>
          </a:p>
          <a:p>
            <a:pPr>
              <a:lnSpc>
                <a:spcPct val="100000"/>
              </a:lnSpc>
            </a:pPr>
            <a:r>
              <a:rPr lang="ru-RU" sz="2000" dirty="0" smtClean="0"/>
              <a:t>                  </a:t>
            </a:r>
            <a:endParaRPr lang="ru-RU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642" y="924232"/>
            <a:ext cx="5899354" cy="4424516"/>
          </a:xfrm>
          <a:prstGeom prst="rect">
            <a:avLst/>
          </a:prstGeom>
        </p:spPr>
      </p:pic>
      <p:pic>
        <p:nvPicPr>
          <p:cNvPr id="11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131534" y="924232"/>
            <a:ext cx="5669120" cy="4424516"/>
          </a:xfrm>
        </p:spPr>
      </p:pic>
      <p:sp>
        <p:nvSpPr>
          <p:cNvPr id="12" name="Текст 5"/>
          <p:cNvSpPr>
            <a:spLocks noGrp="1"/>
          </p:cNvSpPr>
          <p:nvPr>
            <p:ph type="body" idx="1"/>
          </p:nvPr>
        </p:nvSpPr>
        <p:spPr>
          <a:xfrm>
            <a:off x="314166" y="3932472"/>
            <a:ext cx="4109803" cy="2380269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            </a:t>
            </a:r>
            <a:r>
              <a:rPr lang="ru-RU" sz="2200" dirty="0">
                <a:solidFill>
                  <a:srgbClr val="7030A0"/>
                </a:solidFill>
                <a:latin typeface="Arial Narrow" panose="020B0606020202030204" pitchFamily="34" charset="0"/>
              </a:rPr>
              <a:t>Вход в групповую </a:t>
            </a:r>
            <a:r>
              <a:rPr lang="ru-RU" sz="22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ячейку.</a:t>
            </a:r>
            <a:endParaRPr lang="ru-RU" sz="2200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ru-RU" sz="2200" dirty="0">
                <a:solidFill>
                  <a:srgbClr val="7030A0"/>
                </a:solidFill>
                <a:latin typeface="Arial Narrow" panose="020B0606020202030204" pitchFamily="34" charset="0"/>
              </a:rPr>
              <a:t>             </a:t>
            </a:r>
            <a:r>
              <a:rPr lang="ru-RU" sz="22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ru-RU" sz="2200" dirty="0">
                <a:latin typeface="Arial Narrow" panose="020B0606020202030204" pitchFamily="34" charset="0"/>
              </a:rPr>
              <a:t>Спортивный центр</a:t>
            </a:r>
          </a:p>
        </p:txBody>
      </p:sp>
    </p:spTree>
    <p:extLst>
      <p:ext uri="{BB962C8B-B14F-4D97-AF65-F5344CB8AC3E}">
        <p14:creationId xmlns:p14="http://schemas.microsoft.com/office/powerpoint/2010/main" val="411220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1461" y="66449"/>
            <a:ext cx="6980903" cy="1377123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Фото группы </a:t>
            </a:r>
            <a:r>
              <a:rPr lang="ru-RU" sz="36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после </a:t>
            </a:r>
            <a:r>
              <a:rPr lang="ru-RU" sz="3600" b="1" dirty="0">
                <a:solidFill>
                  <a:srgbClr val="7030A0"/>
                </a:solidFill>
                <a:latin typeface="Arial Narrow" panose="020B0606020202030204" pitchFamily="34" charset="0"/>
              </a:rPr>
              <a:t>перестановки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50" y="1299175"/>
            <a:ext cx="5092851" cy="381963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020" y="137703"/>
            <a:ext cx="4463845" cy="334788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55638" y="5326074"/>
            <a:ext cx="6096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b="1" dirty="0">
                <a:solidFill>
                  <a:srgbClr val="7030A0"/>
                </a:solidFill>
                <a:latin typeface="Arial Narrow" panose="020B0606020202030204" pitchFamily="34" charset="0"/>
              </a:rPr>
              <a:t>Вид № </a:t>
            </a:r>
            <a:r>
              <a:rPr lang="ru-RU" sz="22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2 </a:t>
            </a:r>
            <a:r>
              <a:rPr lang="ru-RU" sz="2200" b="1" dirty="0" smtClean="0">
                <a:latin typeface="Arial Narrow" panose="020B0606020202030204" pitchFamily="34" charset="0"/>
              </a:rPr>
              <a:t>- /</a:t>
            </a:r>
            <a:r>
              <a:rPr lang="ru-RU" sz="2200" b="1" dirty="0">
                <a:latin typeface="Arial Narrow" panose="020B0606020202030204" pitchFamily="34" charset="0"/>
              </a:rPr>
              <a:t>был  Центр с/р игр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483829" y="1476575"/>
            <a:ext cx="195919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dirty="0">
                <a:solidFill>
                  <a:srgbClr val="7030A0"/>
                </a:solidFill>
                <a:latin typeface="Arial Narrow" panose="020B0606020202030204" pitchFamily="34" charset="0"/>
              </a:rPr>
              <a:t>Вид № 3 – </a:t>
            </a:r>
            <a:endParaRPr lang="ru-RU" sz="2200" b="1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ru-RU" sz="2200" b="1" dirty="0" smtClean="0">
                <a:latin typeface="Arial Narrow" panose="020B0606020202030204" pitchFamily="34" charset="0"/>
              </a:rPr>
              <a:t>/</a:t>
            </a:r>
            <a:r>
              <a:rPr lang="ru-RU" sz="2200" b="1" dirty="0">
                <a:latin typeface="Arial Narrow" panose="020B0606020202030204" pitchFamily="34" charset="0"/>
              </a:rPr>
              <a:t>было рабочее </a:t>
            </a:r>
            <a:endParaRPr lang="ru-RU" sz="2200" b="1" dirty="0" smtClean="0">
              <a:latin typeface="Arial Narrow" panose="020B0606020202030204" pitchFamily="34" charset="0"/>
            </a:endParaRPr>
          </a:p>
          <a:p>
            <a:r>
              <a:rPr lang="ru-RU" sz="2200" b="1" dirty="0" smtClean="0">
                <a:latin typeface="Arial Narrow" panose="020B0606020202030204" pitchFamily="34" charset="0"/>
              </a:rPr>
              <a:t>место </a:t>
            </a:r>
            <a:r>
              <a:rPr lang="ru-RU" sz="2200" b="1" dirty="0">
                <a:latin typeface="Arial Narrow" panose="020B0606020202030204" pitchFamily="34" charset="0"/>
              </a:rPr>
              <a:t>педагога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9253046" y="5312160"/>
            <a:ext cx="248818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200" b="1" dirty="0">
                <a:solidFill>
                  <a:srgbClr val="7030A0"/>
                </a:solidFill>
                <a:latin typeface="Arial Narrow" panose="020B0606020202030204" pitchFamily="34" charset="0"/>
              </a:rPr>
              <a:t>Вид № 4 </a:t>
            </a:r>
            <a:r>
              <a:rPr lang="ru-RU" sz="2200" b="1" dirty="0">
                <a:latin typeface="Arial Narrow" panose="020B0606020202030204" pitchFamily="34" charset="0"/>
              </a:rPr>
              <a:t>– с Центра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54" y="3288943"/>
            <a:ext cx="4519992" cy="3389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61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5259" y="0"/>
            <a:ext cx="11977861" cy="17685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1. Появились </a:t>
            </a:r>
            <a:r>
              <a:rPr lang="ru-RU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границы Центров, которые ранее плохо </a:t>
            </a: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читались</a:t>
            </a:r>
            <a:endParaRPr lang="ru-RU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55258" y="1251836"/>
            <a:ext cx="11515632" cy="626998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ru-RU" sz="2000" dirty="0" smtClean="0">
                <a:latin typeface="Arial Narrow" panose="020B0606020202030204" pitchFamily="34" charset="0"/>
              </a:rPr>
              <a:t>Центр «Бабушкины сказки»  (Центр грамотности и письма) -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                                            «ДО»                                          </a:t>
            </a:r>
            <a:r>
              <a:rPr lang="ru-RU" sz="20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                                                      </a:t>
            </a:r>
            <a:r>
              <a:rPr lang="ru-RU" sz="20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«ПОСЛЕ»</a:t>
            </a:r>
            <a:endParaRPr lang="ru-RU" sz="2000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4" b="13677"/>
          <a:stretch/>
        </p:blipFill>
        <p:spPr>
          <a:xfrm>
            <a:off x="122779" y="1878834"/>
            <a:ext cx="5524066" cy="4625685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5" t="16788" r="12126" b="16947"/>
          <a:stretch/>
        </p:blipFill>
        <p:spPr>
          <a:xfrm>
            <a:off x="6000811" y="1878834"/>
            <a:ext cx="5743244" cy="4541631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884812" y="-150898"/>
            <a:ext cx="7069539" cy="972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Что изменилось в РППС группы?</a:t>
            </a:r>
            <a:endParaRPr lang="ru-RU" sz="3600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69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5259" y="0"/>
            <a:ext cx="11977861" cy="17685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Появились </a:t>
            </a:r>
            <a:r>
              <a:rPr lang="ru-RU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границы Центров, которые ранее плохо </a:t>
            </a: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читались</a:t>
            </a:r>
            <a:endParaRPr lang="ru-RU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7" t="-1" r="17926" b="22654"/>
          <a:stretch/>
        </p:blipFill>
        <p:spPr>
          <a:xfrm>
            <a:off x="155259" y="1940456"/>
            <a:ext cx="5261919" cy="4783961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8" r="6237" b="8387"/>
          <a:stretch/>
        </p:blipFill>
        <p:spPr>
          <a:xfrm>
            <a:off x="5741641" y="1919456"/>
            <a:ext cx="6248705" cy="4804961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2884812" y="-150898"/>
            <a:ext cx="7069539" cy="972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Что изменилось в РППС группы?</a:t>
            </a:r>
            <a:endParaRPr lang="ru-RU" sz="3600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Текст 4"/>
          <p:cNvSpPr>
            <a:spLocks noGrp="1"/>
          </p:cNvSpPr>
          <p:nvPr>
            <p:ph type="body" idx="1"/>
          </p:nvPr>
        </p:nvSpPr>
        <p:spPr>
          <a:xfrm>
            <a:off x="479722" y="1292458"/>
            <a:ext cx="11515632" cy="626998"/>
          </a:xfrm>
        </p:spPr>
        <p:txBody>
          <a:bodyPr>
            <a:noAutofit/>
          </a:bodyPr>
          <a:lstStyle/>
          <a:p>
            <a:endParaRPr lang="ru-RU" sz="2000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endParaRPr lang="ru-RU" sz="2000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endParaRPr lang="ru-RU" sz="2000" dirty="0" smtClean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ru-RU" sz="20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ru-RU" sz="2000" dirty="0">
                <a:latin typeface="Arial Narrow" panose="020B0606020202030204" pitchFamily="34" charset="0"/>
              </a:rPr>
              <a:t>Центр </a:t>
            </a:r>
            <a:r>
              <a:rPr lang="ru-RU" sz="2000" dirty="0" smtClean="0">
                <a:latin typeface="Arial Narrow" panose="020B0606020202030204" pitchFamily="34" charset="0"/>
              </a:rPr>
              <a:t>дидактических </a:t>
            </a:r>
            <a:r>
              <a:rPr lang="ru-RU" sz="2000" dirty="0">
                <a:latin typeface="Arial Narrow" panose="020B0606020202030204" pitchFamily="34" charset="0"/>
              </a:rPr>
              <a:t>игр </a:t>
            </a:r>
            <a:r>
              <a:rPr lang="ru-RU" sz="2000" dirty="0" smtClean="0">
                <a:latin typeface="Arial Narrow" panose="020B0606020202030204" pitchFamily="34" charset="0"/>
              </a:rPr>
              <a:t>(Центр математики </a:t>
            </a:r>
            <a:r>
              <a:rPr lang="ru-RU" sz="2000" dirty="0">
                <a:latin typeface="Arial Narrow" panose="020B0606020202030204" pitchFamily="34" charset="0"/>
              </a:rPr>
              <a:t>и </a:t>
            </a:r>
            <a:r>
              <a:rPr lang="ru-RU" sz="2000" dirty="0" err="1">
                <a:latin typeface="Arial Narrow" panose="020B0606020202030204" pitchFamily="34" charset="0"/>
              </a:rPr>
              <a:t>манипулятивных</a:t>
            </a:r>
            <a:r>
              <a:rPr lang="ru-RU" sz="2000" dirty="0">
                <a:latin typeface="Arial Narrow" panose="020B0606020202030204" pitchFamily="34" charset="0"/>
              </a:rPr>
              <a:t> игр)</a:t>
            </a:r>
            <a:r>
              <a:rPr lang="ru-RU" sz="2000" dirty="0" smtClean="0">
                <a:latin typeface="Arial Narrow" panose="020B0606020202030204" pitchFamily="34" charset="0"/>
              </a:rPr>
              <a:t>                                           </a:t>
            </a:r>
          </a:p>
          <a:p>
            <a:r>
              <a:rPr lang="ru-RU" sz="2000" dirty="0">
                <a:latin typeface="Arial Narrow" panose="020B0606020202030204" pitchFamily="34" charset="0"/>
              </a:rPr>
              <a:t>                                    </a:t>
            </a:r>
            <a:r>
              <a:rPr lang="ru-RU" sz="2000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«</a:t>
            </a:r>
            <a:r>
              <a:rPr lang="ru-RU" sz="20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ДО»                                                                                             «</a:t>
            </a:r>
            <a:r>
              <a:rPr lang="ru-RU" sz="20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ПОСЛЕ</a:t>
            </a:r>
            <a:r>
              <a:rPr lang="ru-RU" sz="2000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»</a:t>
            </a:r>
            <a:endParaRPr lang="ru-RU" sz="2000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18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/>
          <a:srcRect b="20198"/>
          <a:stretch/>
        </p:blipFill>
        <p:spPr>
          <a:xfrm>
            <a:off x="5107582" y="797747"/>
            <a:ext cx="6726058" cy="4025658"/>
          </a:xfrm>
        </p:spPr>
      </p:pic>
      <p:pic>
        <p:nvPicPr>
          <p:cNvPr id="1026" name="Picture 2" descr="C:\Users\Детсад1\Desktop\IMG_20200514_122913.jp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68012" y="2918064"/>
            <a:ext cx="4792950" cy="3594713"/>
          </a:xfrm>
          <a:prstGeom prst="rect">
            <a:avLst/>
          </a:prstGeom>
          <a:noFill/>
        </p:spPr>
      </p:pic>
      <p:pic>
        <p:nvPicPr>
          <p:cNvPr id="1027" name="Picture 3" descr="C:\Users\Детсад1\Desktop\IMG_20200518_0820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92984" y="993966"/>
            <a:ext cx="2755100" cy="206632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51271" y="199453"/>
            <a:ext cx="79367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2. Визуально чётко обозначились названия Центров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640711" y="5279611"/>
            <a:ext cx="58849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Arial Narrow" panose="020B0606020202030204" pitchFamily="34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3. Начата маркировка наполняемости </a:t>
            </a:r>
            <a:endParaRPr lang="ru-RU" sz="28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25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74930"/>
            <a:ext cx="7847463" cy="708049"/>
          </a:xfrm>
        </p:spPr>
        <p:txBody>
          <a:bodyPr/>
          <a:lstStyle/>
          <a:p>
            <a:r>
              <a:rPr lang="ru-RU" sz="2400" b="1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 </a:t>
            </a:r>
            <a:r>
              <a:rPr lang="ru-RU" sz="2400" b="1" dirty="0" smtClean="0">
                <a:solidFill>
                  <a:srgbClr val="7030A0"/>
                </a:solidFill>
                <a:latin typeface="Arial Narrow" panose="020B0606020202030204" pitchFamily="34" charset="0"/>
                <a:ea typeface="+mn-ea"/>
                <a:cs typeface="+mn-cs"/>
              </a:rPr>
              <a:t>2.</a:t>
            </a:r>
            <a:r>
              <a:rPr lang="ru-RU" sz="2800" b="1" dirty="0" smtClean="0">
                <a:solidFill>
                  <a:srgbClr val="7030A0"/>
                </a:solidFill>
                <a:latin typeface="Arial Narrow" panose="020B0606020202030204" pitchFamily="34" charset="0"/>
                <a:ea typeface="+mn-ea"/>
                <a:cs typeface="+mn-cs"/>
              </a:rPr>
              <a:t>Принцип многослойности в организации Центров </a:t>
            </a:r>
            <a:endParaRPr lang="ru-RU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401518" y="5562814"/>
            <a:ext cx="6282667" cy="1061623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 Narrow" panose="020B0606020202030204" pitchFamily="34" charset="0"/>
              </a:rPr>
              <a:t>Центр природы – «Комната волшебников»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2" b="11678"/>
          <a:stretch/>
        </p:blipFill>
        <p:spPr>
          <a:xfrm>
            <a:off x="457315" y="3901288"/>
            <a:ext cx="3944203" cy="281179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612" y="500454"/>
            <a:ext cx="5183188" cy="591368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  <a:latin typeface="Arial Narrow" panose="020B0606020202030204" pitchFamily="34" charset="0"/>
                <a:ea typeface="+mj-ea"/>
                <a:cs typeface="+mj-cs"/>
              </a:rPr>
              <a:t>1.</a:t>
            </a:r>
            <a:r>
              <a:rPr lang="ru-RU" sz="2800" dirty="0" smtClean="0">
                <a:solidFill>
                  <a:srgbClr val="7030A0"/>
                </a:solidFill>
                <a:latin typeface="Arial Narrow" panose="020B0606020202030204" pitchFamily="34" charset="0"/>
                <a:ea typeface="+mj-ea"/>
                <a:cs typeface="+mj-cs"/>
              </a:rPr>
              <a:t>Рабочие стенды</a:t>
            </a:r>
            <a:endParaRPr lang="ru-RU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777" y="521770"/>
            <a:ext cx="3687841" cy="4917120"/>
          </a:xfr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542943" y="-26839"/>
            <a:ext cx="7069539" cy="972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rgbClr val="7030A0"/>
                </a:solidFill>
                <a:latin typeface="Arial Narrow" panose="020B0606020202030204" pitchFamily="34" charset="0"/>
              </a:rPr>
              <a:t>Что сохранилось в РППС группы?</a:t>
            </a:r>
            <a:endParaRPr lang="ru-RU" sz="3600" dirty="0">
              <a:solidFill>
                <a:srgbClr val="7030A0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Текст 2"/>
          <p:cNvSpPr txBox="1">
            <a:spLocks/>
          </p:cNvSpPr>
          <p:nvPr/>
        </p:nvSpPr>
        <p:spPr>
          <a:xfrm>
            <a:off x="8739850" y="5307187"/>
            <a:ext cx="3113964" cy="65617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 smtClean="0">
                <a:latin typeface="Arial Narrow" panose="020B0606020202030204" pitchFamily="34" charset="0"/>
              </a:rPr>
              <a:t>Стенд «Как живёте дети?»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2" r="10904" b="14834"/>
          <a:stretch/>
        </p:blipFill>
        <p:spPr>
          <a:xfrm>
            <a:off x="4401518" y="772782"/>
            <a:ext cx="3884837" cy="264713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92" y="1132030"/>
            <a:ext cx="3123146" cy="2342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60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875610" y="504293"/>
            <a:ext cx="8799870" cy="823912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7030A0"/>
                </a:solidFill>
                <a:latin typeface="Arial Narrow" panose="020B0606020202030204" pitchFamily="34" charset="0"/>
              </a:rPr>
              <a:t>Добавились работающие стенды для детей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367" y="1190553"/>
            <a:ext cx="3934077" cy="5245436"/>
          </a:xfrm>
          <a:prstGeom prst="rect">
            <a:avLst/>
          </a:prstGeom>
        </p:spPr>
      </p:pic>
      <p:pic>
        <p:nvPicPr>
          <p:cNvPr id="8" name="Содержимое 7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23" r="8744"/>
          <a:stretch/>
        </p:blipFill>
        <p:spPr>
          <a:xfrm>
            <a:off x="6275545" y="1190553"/>
            <a:ext cx="5295530" cy="49939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1168207" y="630418"/>
            <a:ext cx="4012409" cy="5345178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058595" y="5678820"/>
            <a:ext cx="7066511" cy="14174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СПАСИБО ЗА ВНИМАНИЕ !</a:t>
            </a:r>
            <a:endParaRPr lang="ru-RU" sz="3600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087" y="630418"/>
            <a:ext cx="3944490" cy="5259320"/>
          </a:xfrm>
          <a:prstGeom prst="rect">
            <a:avLst/>
          </a:prstGeom>
        </p:spPr>
      </p:pic>
      <p:sp>
        <p:nvSpPr>
          <p:cNvPr id="10" name="Текст 4"/>
          <p:cNvSpPr>
            <a:spLocks noGrp="1"/>
          </p:cNvSpPr>
          <p:nvPr>
            <p:ph type="body" sz="quarter" idx="3"/>
          </p:nvPr>
        </p:nvSpPr>
        <p:spPr>
          <a:xfrm>
            <a:off x="2062423" y="218462"/>
            <a:ext cx="8799870" cy="823912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7030A0"/>
                </a:solidFill>
                <a:latin typeface="Arial Narrow" panose="020B0606020202030204" pitchFamily="34" charset="0"/>
              </a:rPr>
              <a:t>Добавились работающие стенды для детей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948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329</Words>
  <Application>Microsoft Office PowerPoint</Application>
  <PresentationFormat>Широкоэкранный</PresentationFormat>
  <Paragraphs>74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Arial Narrow</vt:lpstr>
      <vt:lpstr>Calibri</vt:lpstr>
      <vt:lpstr>Calibri Light</vt:lpstr>
      <vt:lpstr>Тема Office</vt:lpstr>
      <vt:lpstr>РППС в соответствии с примерной основной общеобразовательной программой дошкольного образования «ПРО детей»  Е. Г. Юдина Е. В. Бодрова</vt:lpstr>
      <vt:lpstr>Анализ имеющихся условий в средней группе</vt:lpstr>
      <vt:lpstr>Фото группы до перестановки</vt:lpstr>
      <vt:lpstr>Фото группы до перестановки</vt:lpstr>
      <vt:lpstr>Презентация PowerPoint</vt:lpstr>
      <vt:lpstr>Фото группы после перестановки</vt:lpstr>
      <vt:lpstr>Фото группы после перестановки</vt:lpstr>
      <vt:lpstr>1. Появились границы Центров, которые ранее плохо читались</vt:lpstr>
      <vt:lpstr> Появились границы Центров, которые ранее плохо читались</vt:lpstr>
      <vt:lpstr>Презентация PowerPoint</vt:lpstr>
      <vt:lpstr> 2.Принцип многослойности в организации Центров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100</cp:revision>
  <dcterms:created xsi:type="dcterms:W3CDTF">2019-11-24T10:45:38Z</dcterms:created>
  <dcterms:modified xsi:type="dcterms:W3CDTF">2020-05-21T02:10:02Z</dcterms:modified>
</cp:coreProperties>
</file>